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</p:sldIdLst>
  <p:sldSz cx="18288000" cy="10287000"/>
  <p:notesSz cx="6858000" cy="91440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54" d="100"/>
          <a:sy n="54" d="100"/>
        </p:scale>
        <p:origin x="114" y="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9139238" y="4295775"/>
            <a:ext cx="9525" cy="1533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599"/>
              </a:lnSpc>
            </a:pPr>
            <a:endParaRPr/>
          </a:p>
        </p:txBody>
      </p:sp>
      <p:sp>
        <p:nvSpPr>
          <p:cNvPr id="10" name="Título 9">
            <a:extLst>
              <a:ext uri="{FF2B5EF4-FFF2-40B4-BE49-F238E27FC236}">
                <a16:creationId xmlns:a16="http://schemas.microsoft.com/office/drawing/2014/main" id="{8666BF8D-9455-4CEE-979A-F32D774639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0063" y="3341687"/>
            <a:ext cx="9677400" cy="1470025"/>
          </a:xfrm>
        </p:spPr>
        <p:txBody>
          <a:bodyPr/>
          <a:lstStyle/>
          <a:p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ubtítulo 10">
            <a:extLst>
              <a:ext uri="{FF2B5EF4-FFF2-40B4-BE49-F238E27FC236}">
                <a16:creationId xmlns:a16="http://schemas.microsoft.com/office/drawing/2014/main" id="{069531B7-D1A7-4299-A7BE-C60B84680F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8363" y="4953000"/>
            <a:ext cx="6400800" cy="1752600"/>
          </a:xfrm>
        </p:spPr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B4B671FE-0BEA-44C7-8C2B-27A21343F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0" y="1028700"/>
            <a:ext cx="8229600" cy="114300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1F97695D-892C-4FEE-96FE-CB76F674C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3086100"/>
            <a:ext cx="8229600" cy="4525963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9306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5F6641-712C-470D-9B3D-AA2DEDA8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0" y="1943100"/>
            <a:ext cx="8229600" cy="114300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7E018A-F1C8-44FA-82BE-A412BF1C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3268662"/>
            <a:ext cx="8229600" cy="4525963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359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Personalizar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Calibri</vt:lpstr>
      <vt:lpstr>Arial</vt:lpstr>
      <vt:lpstr>Office Theme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1º SAMIS</dc:title>
  <dc:creator>Flávia Dornelles Gomes</dc:creator>
  <cp:lastModifiedBy>Flávia Dornelles Gomes</cp:lastModifiedBy>
  <cp:revision>5</cp:revision>
  <dcterms:created xsi:type="dcterms:W3CDTF">2006-08-16T00:00:00Z</dcterms:created>
  <dcterms:modified xsi:type="dcterms:W3CDTF">2023-09-22T00:22:00Z</dcterms:modified>
  <dc:identifier>DAFQtWGj8xo</dc:identifier>
</cp:coreProperties>
</file>